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varScale="1">
        <p:scale>
          <a:sx n="16" d="100"/>
          <a:sy n="16" d="100"/>
        </p:scale>
        <p:origin x="3139" y="1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62" d="100"/>
          <a:sy n="62"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332-43A4-8087-9DFAB85289BB}"/>
            </c:ext>
          </c:extLst>
        </c:ser>
        <c:ser>
          <c:idx val="1"/>
          <c:order val="1"/>
          <c:tx>
            <c:strRef>
              <c:f>Sheet1!$C$1</c:f>
              <c:strCache>
                <c:ptCount val="1"/>
                <c:pt idx="0">
                  <c:v>Series 2</c:v>
                </c:pt>
              </c:strCache>
            </c:strRef>
          </c:tx>
          <c:spPr>
            <a:solidFill>
              <a:schemeClr val="accent2">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332-43A4-8087-9DFAB85289BB}"/>
            </c:ext>
          </c:extLst>
        </c:ser>
        <c:ser>
          <c:idx val="2"/>
          <c:order val="2"/>
          <c:tx>
            <c:strRef>
              <c:f>Sheet1!$D$1</c:f>
              <c:strCache>
                <c:ptCount val="1"/>
                <c:pt idx="0">
                  <c:v>Series 3</c:v>
                </c:pt>
              </c:strCache>
            </c:strRef>
          </c:tx>
          <c:spPr>
            <a:solidFill>
              <a:schemeClr val="accent3">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332-43A4-8087-9DFAB85289BB}"/>
            </c:ext>
          </c:extLst>
        </c:ser>
        <c:dLbls>
          <c:showLegendKey val="0"/>
          <c:showVal val="0"/>
          <c:showCatName val="0"/>
          <c:showSerName val="0"/>
          <c:showPercent val="0"/>
          <c:showBubbleSize val="0"/>
        </c:dLbls>
        <c:gapWidth val="80"/>
        <c:overlap val="25"/>
        <c:axId val="205261872"/>
        <c:axId val="205269664"/>
      </c:barChart>
      <c:catAx>
        <c:axId val="20526187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205269664"/>
        <c:crosses val="autoZero"/>
        <c:auto val="1"/>
        <c:lblAlgn val="ctr"/>
        <c:lblOffset val="100"/>
        <c:noMultiLvlLbl val="0"/>
      </c:catAx>
      <c:valAx>
        <c:axId val="20526966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05261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6F1FE2A-97BA-4B52-B3A6-E44D1F20CB28}">
      <dgm:prSet phldrT="[Text]" custT="1"/>
      <dgm:spPr>
        <a:solidFill>
          <a:srgbClr val="45B563"/>
        </a:solidFill>
      </dgm:spPr>
      <dgm:t>
        <a:bodyPr/>
        <a:lstStyle/>
        <a:p>
          <a:r>
            <a:rPr lang="en-US" sz="2800" dirty="0" smtClean="0"/>
            <a:t>Controlled variables</a:t>
          </a:r>
          <a:endParaRPr lang="en-US" sz="2800" dirty="0"/>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a:solidFill>
          <a:schemeClr val="bg1">
            <a:alpha val="90000"/>
          </a:schemeClr>
        </a:solidFill>
      </dgm:spPr>
      <dgm:t>
        <a:bodyPr/>
        <a:lstStyle/>
        <a:p>
          <a:r>
            <a:rPr lang="en-US" sz="2800" dirty="0" smtClean="0"/>
            <a:t>These are kept the same throughout your experiments</a:t>
          </a:r>
          <a:endParaRPr lang="en-US" sz="2800" dirty="0"/>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a:solidFill>
          <a:srgbClr val="45B563"/>
        </a:solidFill>
      </dgm:spPr>
      <dgm:t>
        <a:bodyPr/>
        <a:lstStyle/>
        <a:p>
          <a:r>
            <a:rPr lang="en-US" sz="2800" dirty="0" smtClean="0"/>
            <a:t>Independent variable</a:t>
          </a:r>
          <a:endParaRPr lang="en-US" sz="2800" dirty="0"/>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a:solidFill>
          <a:schemeClr val="bg1">
            <a:alpha val="90000"/>
          </a:schemeClr>
        </a:solidFill>
      </dgm:spPr>
      <dgm:t>
        <a:bodyPr/>
        <a:lstStyle/>
        <a:p>
          <a:r>
            <a:rPr lang="en-US" sz="2800" dirty="0" smtClean="0"/>
            <a:t>The </a:t>
          </a:r>
          <a:r>
            <a:rPr lang="en-US" sz="2800" b="1" dirty="0" smtClean="0"/>
            <a:t>one</a:t>
          </a:r>
          <a:r>
            <a:rPr lang="en-US" sz="2800" dirty="0" smtClean="0"/>
            <a:t> variable you purposely change and test</a:t>
          </a:r>
          <a:endParaRPr lang="en-US" sz="2800" dirty="0"/>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4351CFC8-37EC-494B-A841-287649776134}" type="pres">
      <dgm:prSet presAssocID="{425AB2E9-3568-4939-AD20-F42726F09D02}" presName="Name0" presStyleCnt="0">
        <dgm:presLayoutVars>
          <dgm:dir/>
          <dgm:animLvl val="lvl"/>
          <dgm:resizeHandles val="exact"/>
        </dgm:presLayoutVars>
      </dgm:prSet>
      <dgm:spPr/>
      <dgm:t>
        <a:bodyPr/>
        <a:lstStyle/>
        <a:p>
          <a:endParaRPr lang="en-US"/>
        </a:p>
      </dgm:t>
    </dgm:pt>
    <dgm:pt modelId="{70E9962D-05C5-4F85-A473-03B50B9C6416}" type="pres">
      <dgm:prSet presAssocID="{06F1FE2A-97BA-4B52-B3A6-E44D1F20CB28}" presName="composite" presStyleCnt="0"/>
      <dgm:spPr/>
    </dgm:pt>
    <dgm:pt modelId="{B8C15370-9E21-4343-A577-4985C41A0B6E}" type="pres">
      <dgm:prSet presAssocID="{06F1FE2A-97BA-4B52-B3A6-E44D1F20CB28}" presName="parTx" presStyleLbl="alignNode1" presStyleIdx="0" presStyleCnt="2">
        <dgm:presLayoutVars>
          <dgm:chMax val="0"/>
          <dgm:chPref val="0"/>
          <dgm:bulletEnabled val="1"/>
        </dgm:presLayoutVars>
      </dgm:prSet>
      <dgm:spPr/>
      <dgm:t>
        <a:bodyPr/>
        <a:lstStyle/>
        <a:p>
          <a:endParaRPr lang="en-US"/>
        </a:p>
      </dgm:t>
    </dgm:pt>
    <dgm:pt modelId="{DE65B54D-BB89-4898-B770-68834B90CB27}" type="pres">
      <dgm:prSet presAssocID="{06F1FE2A-97BA-4B52-B3A6-E44D1F20CB28}" presName="desTx" presStyleLbl="alignAccFollowNode1" presStyleIdx="0" presStyleCnt="2">
        <dgm:presLayoutVars>
          <dgm:bulletEnabled val="1"/>
        </dgm:presLayoutVars>
      </dgm:prSet>
      <dgm:spPr/>
      <dgm:t>
        <a:bodyPr/>
        <a:lstStyle/>
        <a:p>
          <a:endParaRPr lang="en-US"/>
        </a:p>
      </dgm:t>
    </dgm:pt>
    <dgm:pt modelId="{A7E2C66E-7169-4E42-A713-6528CC71DD9D}" type="pres">
      <dgm:prSet presAssocID="{0CACD921-34CA-4681-87F1-041A98C27B3D}" presName="space" presStyleCnt="0"/>
      <dgm:spPr/>
    </dgm:pt>
    <dgm:pt modelId="{C25D5A66-A92F-4D7D-A84B-534F27779317}" type="pres">
      <dgm:prSet presAssocID="{184B56DA-A66C-4DD0-AE11-0A7EBA387E48}" presName="composite" presStyleCnt="0"/>
      <dgm:spPr/>
    </dgm:pt>
    <dgm:pt modelId="{E01B3154-0666-4584-9FC4-432DE00CC402}" type="pres">
      <dgm:prSet presAssocID="{184B56DA-A66C-4DD0-AE11-0A7EBA387E48}" presName="parTx" presStyleLbl="alignNode1" presStyleIdx="1" presStyleCnt="2">
        <dgm:presLayoutVars>
          <dgm:chMax val="0"/>
          <dgm:chPref val="0"/>
          <dgm:bulletEnabled val="1"/>
        </dgm:presLayoutVars>
      </dgm:prSet>
      <dgm:spPr/>
      <dgm:t>
        <a:bodyPr/>
        <a:lstStyle/>
        <a:p>
          <a:endParaRPr lang="en-US"/>
        </a:p>
      </dgm:t>
    </dgm:pt>
    <dgm:pt modelId="{6EC96761-7A7E-46B1-9A31-B92F49834D5A}" type="pres">
      <dgm:prSet presAssocID="{184B56DA-A66C-4DD0-AE11-0A7EBA387E48}" presName="desTx" presStyleLbl="alignAccFollowNode1" presStyleIdx="1" presStyleCnt="2">
        <dgm:presLayoutVars>
          <dgm:bulletEnabled val="1"/>
        </dgm:presLayoutVars>
      </dgm:prSet>
      <dgm:spPr/>
      <dgm:t>
        <a:bodyPr/>
        <a:lstStyle/>
        <a:p>
          <a:endParaRPr lang="en-US"/>
        </a:p>
      </dgm:t>
    </dgm:pt>
  </dgm:ptLst>
  <dgm:cxnLst>
    <dgm:cxn modelId="{9C3D3653-8462-4AAD-A961-3717216B9CF2}" type="presOf" srcId="{06F1FE2A-97BA-4B52-B3A6-E44D1F20CB28}" destId="{B8C15370-9E21-4343-A577-4985C41A0B6E}" srcOrd="0" destOrd="0" presId="urn:microsoft.com/office/officeart/2005/8/layout/hList1"/>
    <dgm:cxn modelId="{31D0EEFF-9776-4597-8873-3B56F9091C86}" srcId="{184B56DA-A66C-4DD0-AE11-0A7EBA387E48}" destId="{17AF0C1B-AB46-4643-AAAB-C00D253E5731}" srcOrd="0" destOrd="0" parTransId="{29C3C336-A8CD-48B5-9F85-325299B52A84}" sibTransId="{631D11DF-11B6-487B-8148-E2BF1F9190AD}"/>
    <dgm:cxn modelId="{ACB965C6-1ACF-483C-9C29-8A17C949C706}" srcId="{06F1FE2A-97BA-4B52-B3A6-E44D1F20CB28}" destId="{4640F6E6-EF32-4372-9B3B-2FFD48F9CB5C}" srcOrd="0" destOrd="0" parTransId="{DB4F8E23-BBE6-4AB5-9D82-74F5115D7455}" sibTransId="{55E32D54-3DF3-4F3F-B3B8-1AEE5606EC62}"/>
    <dgm:cxn modelId="{51EFA3EF-F9E3-4B84-BA84-84A3BBF4D4D3}" type="presOf" srcId="{17AF0C1B-AB46-4643-AAAB-C00D253E5731}" destId="{6EC96761-7A7E-46B1-9A31-B92F49834D5A}" srcOrd="0" destOrd="0" presId="urn:microsoft.com/office/officeart/2005/8/layout/hList1"/>
    <dgm:cxn modelId="{913323B4-1F88-4AC5-8C9E-BE0572C8023B}" type="presOf" srcId="{4640F6E6-EF32-4372-9B3B-2FFD48F9CB5C}" destId="{DE65B54D-BB89-4898-B770-68834B90CB27}" srcOrd="0" destOrd="0" presId="urn:microsoft.com/office/officeart/2005/8/layout/hList1"/>
    <dgm:cxn modelId="{FC6EE199-23CF-4307-94F8-FC53916EA51A}" srcId="{425AB2E9-3568-4939-AD20-F42726F09D02}" destId="{06F1FE2A-97BA-4B52-B3A6-E44D1F20CB28}" srcOrd="0" destOrd="0" parTransId="{272155B6-483B-4675-B173-D3F00A201046}" sibTransId="{0CACD921-34CA-4681-87F1-041A98C27B3D}"/>
    <dgm:cxn modelId="{7FD88FF9-53A7-4C08-9686-37472D3C5F90}" type="presOf" srcId="{184B56DA-A66C-4DD0-AE11-0A7EBA387E48}" destId="{E01B3154-0666-4584-9FC4-432DE00CC402}" srcOrd="0" destOrd="0" presId="urn:microsoft.com/office/officeart/2005/8/layout/hList1"/>
    <dgm:cxn modelId="{01AD485A-0916-4A80-9CBA-29870F4D202A}" srcId="{425AB2E9-3568-4939-AD20-F42726F09D02}" destId="{184B56DA-A66C-4DD0-AE11-0A7EBA387E48}" srcOrd="1" destOrd="0" parTransId="{3C1C544F-4C0C-4E19-A3D2-C3E5175D7B4B}" sibTransId="{8EE144C8-20EA-43DA-B048-41CEE06807BC}"/>
    <dgm:cxn modelId="{12E1A9E1-0E2B-4599-8D03-2A69A1547115}" type="presOf" srcId="{425AB2E9-3568-4939-AD20-F42726F09D02}" destId="{4351CFC8-37EC-494B-A841-287649776134}" srcOrd="0" destOrd="0" presId="urn:microsoft.com/office/officeart/2005/8/layout/hList1"/>
    <dgm:cxn modelId="{AE41C4D7-1708-49AF-AE4A-683C8CF513D4}" type="presParOf" srcId="{4351CFC8-37EC-494B-A841-287649776134}" destId="{70E9962D-05C5-4F85-A473-03B50B9C6416}" srcOrd="0" destOrd="0" presId="urn:microsoft.com/office/officeart/2005/8/layout/hList1"/>
    <dgm:cxn modelId="{54821AC3-B761-4DE3-A299-35C839B48BE7}" type="presParOf" srcId="{70E9962D-05C5-4F85-A473-03B50B9C6416}" destId="{B8C15370-9E21-4343-A577-4985C41A0B6E}" srcOrd="0" destOrd="0" presId="urn:microsoft.com/office/officeart/2005/8/layout/hList1"/>
    <dgm:cxn modelId="{3935A46C-E062-4151-BCBD-56617280633D}" type="presParOf" srcId="{70E9962D-05C5-4F85-A473-03B50B9C6416}" destId="{DE65B54D-BB89-4898-B770-68834B90CB27}" srcOrd="1" destOrd="0" presId="urn:microsoft.com/office/officeart/2005/8/layout/hList1"/>
    <dgm:cxn modelId="{0A12C62A-0CDE-440C-8EAB-E415EF2E4EAF}" type="presParOf" srcId="{4351CFC8-37EC-494B-A841-287649776134}" destId="{A7E2C66E-7169-4E42-A713-6528CC71DD9D}" srcOrd="1" destOrd="0" presId="urn:microsoft.com/office/officeart/2005/8/layout/hList1"/>
    <dgm:cxn modelId="{54851ACF-12A9-4433-874C-444142834581}" type="presParOf" srcId="{4351CFC8-37EC-494B-A841-287649776134}" destId="{C25D5A66-A92F-4D7D-A84B-534F27779317}" srcOrd="2" destOrd="0" presId="urn:microsoft.com/office/officeart/2005/8/layout/hList1"/>
    <dgm:cxn modelId="{868B21E6-351E-4088-8823-CA0673B273DE}" type="presParOf" srcId="{C25D5A66-A92F-4D7D-A84B-534F27779317}" destId="{E01B3154-0666-4584-9FC4-432DE00CC402}" srcOrd="0" destOrd="0" presId="urn:microsoft.com/office/officeart/2005/8/layout/hList1"/>
    <dgm:cxn modelId="{91B14886-054D-49EB-AF4F-06F73F4E851C}" type="presParOf" srcId="{C25D5A66-A92F-4D7D-A84B-534F27779317}" destId="{6EC96761-7A7E-46B1-9A31-B92F49834D5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FBC85-EE41-46FB-A7F4-99ED4084C835}"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A518A75D-9854-4CDE-9FB7-B1EBB324AAED}">
      <dgm:prSet phldrT="[Text]"/>
      <dgm:spPr>
        <a:solidFill>
          <a:srgbClr val="45B563"/>
        </a:solidFill>
      </dgm:spPr>
      <dgm:t>
        <a:bodyPr/>
        <a:lstStyle/>
        <a:p>
          <a:r>
            <a:rPr lang="en-US" dirty="0" smtClean="0"/>
            <a:t>Step 1</a:t>
          </a:r>
          <a:endParaRPr lang="en-US" dirty="0"/>
        </a:p>
      </dgm:t>
    </dgm:pt>
    <dgm:pt modelId="{8A2D5E86-42BC-415B-A1DE-0C28EEB3661C}" type="parTrans" cxnId="{E5053C00-76EC-4519-ABF3-0ACDA95BE163}">
      <dgm:prSet/>
      <dgm:spPr/>
      <dgm:t>
        <a:bodyPr/>
        <a:lstStyle/>
        <a:p>
          <a:endParaRPr lang="en-US"/>
        </a:p>
      </dgm:t>
    </dgm:pt>
    <dgm:pt modelId="{FF440F30-5F7D-44F0-8264-C65521A11F0C}" type="sibTrans" cxnId="{E5053C00-76EC-4519-ABF3-0ACDA95BE163}">
      <dgm:prSet/>
      <dgm:spPr/>
      <dgm:t>
        <a:bodyPr/>
        <a:lstStyle/>
        <a:p>
          <a:endParaRPr lang="en-US"/>
        </a:p>
      </dgm:t>
    </dgm:pt>
    <dgm:pt modelId="{48328429-D21F-4CF6-9089-EE3F5F57F2AC}">
      <dgm:prSet phldrT="[Text]"/>
      <dgm:spPr/>
      <dgm:t>
        <a:bodyPr/>
        <a:lstStyle/>
        <a:p>
          <a:r>
            <a:rPr lang="en-US" dirty="0" smtClean="0"/>
            <a:t>Describe this step in your experiment</a:t>
          </a:r>
          <a:endParaRPr lang="en-US" dirty="0"/>
        </a:p>
      </dgm:t>
    </dgm:pt>
    <dgm:pt modelId="{1635AB15-42A4-42D6-9F2B-33788AD7A83B}" type="parTrans" cxnId="{B7AA9BCE-D649-4F1B-B108-93466D2481F6}">
      <dgm:prSet/>
      <dgm:spPr/>
      <dgm:t>
        <a:bodyPr/>
        <a:lstStyle/>
        <a:p>
          <a:endParaRPr lang="en-US"/>
        </a:p>
      </dgm:t>
    </dgm:pt>
    <dgm:pt modelId="{C822654F-BF62-47E3-96FD-AE4B604B788B}" type="sibTrans" cxnId="{B7AA9BCE-D649-4F1B-B108-93466D2481F6}">
      <dgm:prSet/>
      <dgm:spPr/>
      <dgm:t>
        <a:bodyPr/>
        <a:lstStyle/>
        <a:p>
          <a:endParaRPr lang="en-US"/>
        </a:p>
      </dgm:t>
    </dgm:pt>
    <dgm:pt modelId="{25AF84C7-6ED7-450C-83EA-4337CE735A70}">
      <dgm:prSet phldrT="[Text]"/>
      <dgm:spPr>
        <a:solidFill>
          <a:srgbClr val="45B563"/>
        </a:solidFill>
      </dgm:spPr>
      <dgm:t>
        <a:bodyPr/>
        <a:lstStyle/>
        <a:p>
          <a:r>
            <a:rPr lang="en-US" dirty="0" smtClean="0"/>
            <a:t>Step 2</a:t>
          </a:r>
          <a:endParaRPr lang="en-US" dirty="0"/>
        </a:p>
      </dgm:t>
    </dgm:pt>
    <dgm:pt modelId="{33168ED3-1516-4DE0-87C6-D0BBEBB68307}" type="parTrans" cxnId="{447AF68F-5153-4E01-A5A1-8D3A25A73007}">
      <dgm:prSet/>
      <dgm:spPr/>
      <dgm:t>
        <a:bodyPr/>
        <a:lstStyle/>
        <a:p>
          <a:endParaRPr lang="en-US"/>
        </a:p>
      </dgm:t>
    </dgm:pt>
    <dgm:pt modelId="{2562C856-622C-43A4-99D0-A7FF0C835EBA}" type="sibTrans" cxnId="{447AF68F-5153-4E01-A5A1-8D3A25A73007}">
      <dgm:prSet/>
      <dgm:spPr/>
      <dgm:t>
        <a:bodyPr/>
        <a:lstStyle/>
        <a:p>
          <a:endParaRPr lang="en-US"/>
        </a:p>
      </dgm:t>
    </dgm:pt>
    <dgm:pt modelId="{300FCD3E-1ADF-4D8E-8B7F-C23D248E5AA3}">
      <dgm:prSet phldrT="[Text]"/>
      <dgm:spPr/>
      <dgm:t>
        <a:bodyPr/>
        <a:lstStyle/>
        <a:p>
          <a:r>
            <a:rPr lang="en-US" smtClean="0"/>
            <a:t>Describe this step in your experiment</a:t>
          </a:r>
          <a:endParaRPr lang="en-US" dirty="0"/>
        </a:p>
      </dgm:t>
    </dgm:pt>
    <dgm:pt modelId="{BC272908-DB90-4FCA-8784-0CA7E6A97E8F}" type="parTrans" cxnId="{4B471AE2-396E-4C5C-9110-4123DA6DCE53}">
      <dgm:prSet/>
      <dgm:spPr/>
      <dgm:t>
        <a:bodyPr/>
        <a:lstStyle/>
        <a:p>
          <a:endParaRPr lang="en-US"/>
        </a:p>
      </dgm:t>
    </dgm:pt>
    <dgm:pt modelId="{4A78B380-1F85-4365-BF1F-0BD8AD7C8590}" type="sibTrans" cxnId="{4B471AE2-396E-4C5C-9110-4123DA6DCE53}">
      <dgm:prSet/>
      <dgm:spPr/>
      <dgm:t>
        <a:bodyPr/>
        <a:lstStyle/>
        <a:p>
          <a:endParaRPr lang="en-US"/>
        </a:p>
      </dgm:t>
    </dgm:pt>
    <dgm:pt modelId="{8C6E4A05-D928-421F-BB35-AB0FFEB0B7C4}" type="pres">
      <dgm:prSet presAssocID="{25AFBC85-EE41-46FB-A7F4-99ED4084C835}" presName="Name0" presStyleCnt="0">
        <dgm:presLayoutVars>
          <dgm:dir/>
        </dgm:presLayoutVars>
      </dgm:prSet>
      <dgm:spPr/>
      <dgm:t>
        <a:bodyPr/>
        <a:lstStyle/>
        <a:p>
          <a:endParaRPr lang="en-US"/>
        </a:p>
      </dgm:t>
    </dgm:pt>
    <dgm:pt modelId="{8C8EDC2C-400F-4A87-B348-71B90CDC58F1}" type="pres">
      <dgm:prSet presAssocID="{A518A75D-9854-4CDE-9FB7-B1EBB324AAED}" presName="composite" presStyleCnt="0"/>
      <dgm:spPr/>
    </dgm:pt>
    <dgm:pt modelId="{53B4FA82-603E-4EDB-90A9-1DA699C2C901}" type="pres">
      <dgm:prSet presAssocID="{A518A75D-9854-4CDE-9FB7-B1EBB324AAED}" presName="Accent" presStyleLbl="alignAcc1" presStyleIdx="0" presStyleCnt="2"/>
      <dgm:spPr>
        <a:ln>
          <a:solidFill>
            <a:srgbClr val="45B563"/>
          </a:solidFill>
        </a:ln>
      </dgm:spPr>
      <dgm:t>
        <a:bodyPr/>
        <a:lstStyle/>
        <a:p>
          <a:endParaRPr lang="en-US"/>
        </a:p>
      </dgm:t>
    </dgm:pt>
    <dgm:pt modelId="{48475A52-D924-4818-BEE8-D250047D6B3F}" type="pres">
      <dgm:prSet presAssocID="{A518A75D-9854-4CDE-9FB7-B1EBB324AAED}" presName="Image"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Stack of file folders and papers with pen on top." title="Sample Picture"/>
        </a:ext>
      </dgm:extLst>
    </dgm:pt>
    <dgm:pt modelId="{5ABBC393-AD16-4772-8402-4ABCB8683B4E}" type="pres">
      <dgm:prSet presAssocID="{A518A75D-9854-4CDE-9FB7-B1EBB324AAED}" presName="Child" presStyleLbl="revTx" presStyleIdx="0" presStyleCnt="2">
        <dgm:presLayoutVars>
          <dgm:bulletEnabled val="1"/>
        </dgm:presLayoutVars>
      </dgm:prSet>
      <dgm:spPr/>
      <dgm:t>
        <a:bodyPr/>
        <a:lstStyle/>
        <a:p>
          <a:endParaRPr lang="en-US"/>
        </a:p>
      </dgm:t>
    </dgm:pt>
    <dgm:pt modelId="{770E20EC-6929-4A45-99D5-285545E37892}" type="pres">
      <dgm:prSet presAssocID="{A518A75D-9854-4CDE-9FB7-B1EBB324AAED}" presName="Parent" presStyleLbl="alignNode1" presStyleIdx="0" presStyleCnt="2">
        <dgm:presLayoutVars>
          <dgm:bulletEnabled val="1"/>
        </dgm:presLayoutVars>
      </dgm:prSet>
      <dgm:spPr/>
      <dgm:t>
        <a:bodyPr/>
        <a:lstStyle/>
        <a:p>
          <a:endParaRPr lang="en-US"/>
        </a:p>
      </dgm:t>
    </dgm:pt>
    <dgm:pt modelId="{F445107B-3E02-430C-9039-D2AE418B235A}" type="pres">
      <dgm:prSet presAssocID="{FF440F30-5F7D-44F0-8264-C65521A11F0C}" presName="sibTrans" presStyleCnt="0"/>
      <dgm:spPr/>
    </dgm:pt>
    <dgm:pt modelId="{4F88CED5-DAB2-486C-AD16-C2CB6913B61B}" type="pres">
      <dgm:prSet presAssocID="{25AF84C7-6ED7-450C-83EA-4337CE735A70}" presName="composite" presStyleCnt="0"/>
      <dgm:spPr/>
    </dgm:pt>
    <dgm:pt modelId="{6806A88B-ACCD-4689-BA2C-F1412EF73B42}" type="pres">
      <dgm:prSet presAssocID="{25AF84C7-6ED7-450C-83EA-4337CE735A70}" presName="Accent" presStyleLbl="alignAcc1" presStyleIdx="1" presStyleCnt="2"/>
      <dgm:spPr>
        <a:ln>
          <a:solidFill>
            <a:srgbClr val="45B563"/>
          </a:solidFill>
        </a:ln>
      </dgm:spPr>
      <dgm:t>
        <a:bodyPr/>
        <a:lstStyle/>
        <a:p>
          <a:endParaRPr lang="en-US"/>
        </a:p>
      </dgm:t>
    </dgm:pt>
    <dgm:pt modelId="{6D3BA09B-A748-477B-98A1-FEDE95925694}" type="pres">
      <dgm:prSet presAssocID="{25AF84C7-6ED7-450C-83EA-4337CE735A70}" presName="Image" presStyleLbl="nod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Four people having a discussion in office with large windows." title="Sample Picture"/>
        </a:ext>
      </dgm:extLst>
    </dgm:pt>
    <dgm:pt modelId="{A0810939-5D65-4F5C-894F-F86C706A7A1C}" type="pres">
      <dgm:prSet presAssocID="{25AF84C7-6ED7-450C-83EA-4337CE735A70}" presName="Child" presStyleLbl="revTx" presStyleIdx="1" presStyleCnt="2">
        <dgm:presLayoutVars>
          <dgm:bulletEnabled val="1"/>
        </dgm:presLayoutVars>
      </dgm:prSet>
      <dgm:spPr/>
      <dgm:t>
        <a:bodyPr/>
        <a:lstStyle/>
        <a:p>
          <a:endParaRPr lang="en-US"/>
        </a:p>
      </dgm:t>
    </dgm:pt>
    <dgm:pt modelId="{16EEE8E2-3D18-44F6-B04A-3D59841E4FA8}" type="pres">
      <dgm:prSet presAssocID="{25AF84C7-6ED7-450C-83EA-4337CE735A70}" presName="Parent" presStyleLbl="alignNode1" presStyleIdx="1" presStyleCnt="2">
        <dgm:presLayoutVars>
          <dgm:bulletEnabled val="1"/>
        </dgm:presLayoutVars>
      </dgm:prSet>
      <dgm:spPr/>
      <dgm:t>
        <a:bodyPr/>
        <a:lstStyle/>
        <a:p>
          <a:endParaRPr lang="en-US"/>
        </a:p>
      </dgm:t>
    </dgm:pt>
  </dgm:ptLst>
  <dgm:cxnLst>
    <dgm:cxn modelId="{E5053C00-76EC-4519-ABF3-0ACDA95BE163}" srcId="{25AFBC85-EE41-46FB-A7F4-99ED4084C835}" destId="{A518A75D-9854-4CDE-9FB7-B1EBB324AAED}" srcOrd="0" destOrd="0" parTransId="{8A2D5E86-42BC-415B-A1DE-0C28EEB3661C}" sibTransId="{FF440F30-5F7D-44F0-8264-C65521A11F0C}"/>
    <dgm:cxn modelId="{6A0A065E-D593-4F6E-BB02-BF63EE5BC407}" type="presOf" srcId="{25AFBC85-EE41-46FB-A7F4-99ED4084C835}" destId="{8C6E4A05-D928-421F-BB35-AB0FFEB0B7C4}" srcOrd="0" destOrd="0" presId="urn:microsoft.com/office/officeart/2008/layout/TitlePictureLineup"/>
    <dgm:cxn modelId="{B724B512-D13F-42E5-8E9D-6F0A3CE544D8}" type="presOf" srcId="{48328429-D21F-4CF6-9089-EE3F5F57F2AC}" destId="{5ABBC393-AD16-4772-8402-4ABCB8683B4E}" srcOrd="0" destOrd="0" presId="urn:microsoft.com/office/officeart/2008/layout/TitlePictureLineup"/>
    <dgm:cxn modelId="{B7AA9BCE-D649-4F1B-B108-93466D2481F6}" srcId="{A518A75D-9854-4CDE-9FB7-B1EBB324AAED}" destId="{48328429-D21F-4CF6-9089-EE3F5F57F2AC}" srcOrd="0" destOrd="0" parTransId="{1635AB15-42A4-42D6-9F2B-33788AD7A83B}" sibTransId="{C822654F-BF62-47E3-96FD-AE4B604B788B}"/>
    <dgm:cxn modelId="{447AF68F-5153-4E01-A5A1-8D3A25A73007}" srcId="{25AFBC85-EE41-46FB-A7F4-99ED4084C835}" destId="{25AF84C7-6ED7-450C-83EA-4337CE735A70}" srcOrd="1" destOrd="0" parTransId="{33168ED3-1516-4DE0-87C6-D0BBEBB68307}" sibTransId="{2562C856-622C-43A4-99D0-A7FF0C835EBA}"/>
    <dgm:cxn modelId="{4B471AE2-396E-4C5C-9110-4123DA6DCE53}" srcId="{25AF84C7-6ED7-450C-83EA-4337CE735A70}" destId="{300FCD3E-1ADF-4D8E-8B7F-C23D248E5AA3}" srcOrd="0" destOrd="0" parTransId="{BC272908-DB90-4FCA-8784-0CA7E6A97E8F}" sibTransId="{4A78B380-1F85-4365-BF1F-0BD8AD7C8590}"/>
    <dgm:cxn modelId="{4A4ADF06-6D3D-43CF-9662-53E434EE742F}" type="presOf" srcId="{25AF84C7-6ED7-450C-83EA-4337CE735A70}" destId="{16EEE8E2-3D18-44F6-B04A-3D59841E4FA8}" srcOrd="0" destOrd="0" presId="urn:microsoft.com/office/officeart/2008/layout/TitlePictureLineup"/>
    <dgm:cxn modelId="{CA8B89D3-A3E5-41AB-9C8A-76BEC3920398}" type="presOf" srcId="{A518A75D-9854-4CDE-9FB7-B1EBB324AAED}" destId="{770E20EC-6929-4A45-99D5-285545E37892}" srcOrd="0" destOrd="0" presId="urn:microsoft.com/office/officeart/2008/layout/TitlePictureLineup"/>
    <dgm:cxn modelId="{BC99CF63-34B5-4D4D-84B8-160D4C4D99B0}" type="presOf" srcId="{300FCD3E-1ADF-4D8E-8B7F-C23D248E5AA3}" destId="{A0810939-5D65-4F5C-894F-F86C706A7A1C}" srcOrd="0" destOrd="0" presId="urn:microsoft.com/office/officeart/2008/layout/TitlePictureLineup"/>
    <dgm:cxn modelId="{B5657A53-F7C5-449A-A28C-ADB1BD95AFAD}" type="presParOf" srcId="{8C6E4A05-D928-421F-BB35-AB0FFEB0B7C4}" destId="{8C8EDC2C-400F-4A87-B348-71B90CDC58F1}" srcOrd="0" destOrd="0" presId="urn:microsoft.com/office/officeart/2008/layout/TitlePictureLineup"/>
    <dgm:cxn modelId="{1C80C19B-C14E-453A-AD9B-0F519D412CCB}" type="presParOf" srcId="{8C8EDC2C-400F-4A87-B348-71B90CDC58F1}" destId="{53B4FA82-603E-4EDB-90A9-1DA699C2C901}" srcOrd="0" destOrd="0" presId="urn:microsoft.com/office/officeart/2008/layout/TitlePictureLineup"/>
    <dgm:cxn modelId="{0D6A37DD-154A-4327-B4B3-2A50C24373F9}" type="presParOf" srcId="{8C8EDC2C-400F-4A87-B348-71B90CDC58F1}" destId="{48475A52-D924-4818-BEE8-D250047D6B3F}" srcOrd="1" destOrd="0" presId="urn:microsoft.com/office/officeart/2008/layout/TitlePictureLineup"/>
    <dgm:cxn modelId="{1E1E856B-4E06-4DFA-AE7E-1819C16ECE23}" type="presParOf" srcId="{8C8EDC2C-400F-4A87-B348-71B90CDC58F1}" destId="{5ABBC393-AD16-4772-8402-4ABCB8683B4E}" srcOrd="2" destOrd="0" presId="urn:microsoft.com/office/officeart/2008/layout/TitlePictureLineup"/>
    <dgm:cxn modelId="{94603CFF-6319-4F7E-9584-61D5B3C6CCE8}" type="presParOf" srcId="{8C8EDC2C-400F-4A87-B348-71B90CDC58F1}" destId="{770E20EC-6929-4A45-99D5-285545E37892}" srcOrd="3" destOrd="0" presId="urn:microsoft.com/office/officeart/2008/layout/TitlePictureLineup"/>
    <dgm:cxn modelId="{118F0820-8E7E-4B51-9E59-DD8CD76FCF99}" type="presParOf" srcId="{8C6E4A05-D928-421F-BB35-AB0FFEB0B7C4}" destId="{F445107B-3E02-430C-9039-D2AE418B235A}" srcOrd="1" destOrd="0" presId="urn:microsoft.com/office/officeart/2008/layout/TitlePictureLineup"/>
    <dgm:cxn modelId="{548A32D1-9AF9-45CD-8C7D-024637A7AB9D}" type="presParOf" srcId="{8C6E4A05-D928-421F-BB35-AB0FFEB0B7C4}" destId="{4F88CED5-DAB2-486C-AD16-C2CB6913B61B}" srcOrd="2" destOrd="0" presId="urn:microsoft.com/office/officeart/2008/layout/TitlePictureLineup"/>
    <dgm:cxn modelId="{82A3BCF8-B055-4122-8F9F-3924F53D11F3}" type="presParOf" srcId="{4F88CED5-DAB2-486C-AD16-C2CB6913B61B}" destId="{6806A88B-ACCD-4689-BA2C-F1412EF73B42}" srcOrd="0" destOrd="0" presId="urn:microsoft.com/office/officeart/2008/layout/TitlePictureLineup"/>
    <dgm:cxn modelId="{B468AC5D-6312-4CB3-A75C-4DD567095356}" type="presParOf" srcId="{4F88CED5-DAB2-486C-AD16-C2CB6913B61B}" destId="{6D3BA09B-A748-477B-98A1-FEDE95925694}" srcOrd="1" destOrd="0" presId="urn:microsoft.com/office/officeart/2008/layout/TitlePictureLineup"/>
    <dgm:cxn modelId="{565D5817-8668-4194-8212-B5C1333A11D3}" type="presParOf" srcId="{4F88CED5-DAB2-486C-AD16-C2CB6913B61B}" destId="{A0810939-5D65-4F5C-894F-F86C706A7A1C}" srcOrd="2" destOrd="0" presId="urn:microsoft.com/office/officeart/2008/layout/TitlePictureLineup"/>
    <dgm:cxn modelId="{588CC3A0-CAF9-4EC4-9804-E43CF7F6D4A8}" type="presParOf" srcId="{4F88CED5-DAB2-486C-AD16-C2CB6913B61B}" destId="{16EEE8E2-3D18-44F6-B04A-3D59841E4FA8}" srcOrd="3" destOrd="0" presId="urn:microsoft.com/office/officeart/2008/layout/TitlePictureLineup"/>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5370-9E21-4343-A577-4985C41A0B6E}">
      <dsp:nvSpPr>
        <dsp:cNvPr id="0" name=""/>
        <dsp:cNvSpPr/>
      </dsp:nvSpPr>
      <dsp:spPr>
        <a:xfrm>
          <a:off x="46" y="2557063"/>
          <a:ext cx="4403470" cy="1761388"/>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Controlled variables</a:t>
          </a:r>
          <a:endParaRPr lang="en-US" sz="2800" kern="1200" dirty="0"/>
        </a:p>
      </dsp:txBody>
      <dsp:txXfrm>
        <a:off x="46" y="2557063"/>
        <a:ext cx="4403470" cy="1761388"/>
      </dsp:txXfrm>
    </dsp:sp>
    <dsp:sp modelId="{DE65B54D-BB89-4898-B770-68834B90CB27}">
      <dsp:nvSpPr>
        <dsp:cNvPr id="0" name=""/>
        <dsp:cNvSpPr/>
      </dsp:nvSpPr>
      <dsp:spPr>
        <a:xfrm>
          <a:off x="46" y="4318452"/>
          <a:ext cx="4403470" cy="2854800"/>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These are kept the same throughout your experiments</a:t>
          </a:r>
          <a:endParaRPr lang="en-US" sz="2800" kern="1200" dirty="0"/>
        </a:p>
      </dsp:txBody>
      <dsp:txXfrm>
        <a:off x="46" y="4318452"/>
        <a:ext cx="4403470" cy="2854800"/>
      </dsp:txXfrm>
    </dsp:sp>
    <dsp:sp modelId="{E01B3154-0666-4584-9FC4-432DE00CC402}">
      <dsp:nvSpPr>
        <dsp:cNvPr id="0" name=""/>
        <dsp:cNvSpPr/>
      </dsp:nvSpPr>
      <dsp:spPr>
        <a:xfrm>
          <a:off x="5020002" y="2557063"/>
          <a:ext cx="4403470" cy="1761388"/>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Independent variable</a:t>
          </a:r>
          <a:endParaRPr lang="en-US" sz="2800" kern="1200" dirty="0"/>
        </a:p>
      </dsp:txBody>
      <dsp:txXfrm>
        <a:off x="5020002" y="2557063"/>
        <a:ext cx="4403470" cy="1761388"/>
      </dsp:txXfrm>
    </dsp:sp>
    <dsp:sp modelId="{6EC96761-7A7E-46B1-9A31-B92F49834D5A}">
      <dsp:nvSpPr>
        <dsp:cNvPr id="0" name=""/>
        <dsp:cNvSpPr/>
      </dsp:nvSpPr>
      <dsp:spPr>
        <a:xfrm>
          <a:off x="5020002" y="4318452"/>
          <a:ext cx="4403470" cy="2854800"/>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a:t>
          </a:r>
          <a:r>
            <a:rPr lang="en-US" sz="2800" b="1" kern="1200" dirty="0" smtClean="0"/>
            <a:t>one</a:t>
          </a:r>
          <a:r>
            <a:rPr lang="en-US" sz="2800" kern="1200" dirty="0" smtClean="0"/>
            <a:t> variable you purposely change and test</a:t>
          </a:r>
          <a:endParaRPr lang="en-US" sz="2800" kern="1200" dirty="0"/>
        </a:p>
      </dsp:txBody>
      <dsp:txXfrm>
        <a:off x="5020002" y="4318452"/>
        <a:ext cx="4403470"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4FA82-603E-4EDB-90A9-1DA699C2C901}">
      <dsp:nvSpPr>
        <dsp:cNvPr id="0" name=""/>
        <dsp:cNvSpPr/>
      </dsp:nvSpPr>
      <dsp:spPr>
        <a:xfrm>
          <a:off x="416093" y="892598"/>
          <a:ext cx="0" cy="8033385"/>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48475A52-D924-4818-BEE8-D250047D6B3F}">
      <dsp:nvSpPr>
        <dsp:cNvPr id="0" name=""/>
        <dsp:cNvSpPr/>
      </dsp:nvSpPr>
      <dsp:spPr>
        <a:xfrm>
          <a:off x="639243" y="1160377"/>
          <a:ext cx="4225114" cy="361502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BC393-AD16-4772-8402-4ABCB8683B4E}">
      <dsp:nvSpPr>
        <dsp:cNvPr id="0" name=""/>
        <dsp:cNvSpPr/>
      </dsp:nvSpPr>
      <dsp:spPr>
        <a:xfrm>
          <a:off x="639243" y="4775401"/>
          <a:ext cx="4225114" cy="4150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639243" y="4775401"/>
        <a:ext cx="4225114" cy="4150582"/>
      </dsp:txXfrm>
    </dsp:sp>
    <dsp:sp modelId="{770E20EC-6929-4A45-99D5-285545E37892}">
      <dsp:nvSpPr>
        <dsp:cNvPr id="0" name=""/>
        <dsp:cNvSpPr/>
      </dsp:nvSpPr>
      <dsp:spPr>
        <a:xfrm>
          <a:off x="416093" y="0"/>
          <a:ext cx="4462992" cy="892598"/>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Step 1</a:t>
          </a:r>
          <a:endParaRPr lang="en-US" sz="3600" kern="1200" dirty="0"/>
        </a:p>
      </dsp:txBody>
      <dsp:txXfrm>
        <a:off x="416093" y="0"/>
        <a:ext cx="4462992" cy="892598"/>
      </dsp:txXfrm>
    </dsp:sp>
    <dsp:sp modelId="{6806A88B-ACCD-4689-BA2C-F1412EF73B42}">
      <dsp:nvSpPr>
        <dsp:cNvPr id="0" name=""/>
        <dsp:cNvSpPr/>
      </dsp:nvSpPr>
      <dsp:spPr>
        <a:xfrm>
          <a:off x="5392674" y="892598"/>
          <a:ext cx="0" cy="8033385"/>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6D3BA09B-A748-477B-98A1-FEDE95925694}">
      <dsp:nvSpPr>
        <dsp:cNvPr id="0" name=""/>
        <dsp:cNvSpPr/>
      </dsp:nvSpPr>
      <dsp:spPr>
        <a:xfrm>
          <a:off x="5615823" y="1160377"/>
          <a:ext cx="4225114" cy="361502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10939-5D65-4F5C-894F-F86C706A7A1C}">
      <dsp:nvSpPr>
        <dsp:cNvPr id="0" name=""/>
        <dsp:cNvSpPr/>
      </dsp:nvSpPr>
      <dsp:spPr>
        <a:xfrm>
          <a:off x="5615823" y="4775401"/>
          <a:ext cx="4225114" cy="4150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smtClean="0"/>
            <a:t>Describe this step in your experiment</a:t>
          </a:r>
          <a:endParaRPr lang="en-US" sz="3600" kern="1200" dirty="0"/>
        </a:p>
      </dsp:txBody>
      <dsp:txXfrm>
        <a:off x="5615823" y="4775401"/>
        <a:ext cx="4225114" cy="4150582"/>
      </dsp:txXfrm>
    </dsp:sp>
    <dsp:sp modelId="{16EEE8E2-3D18-44F6-B04A-3D59841E4FA8}">
      <dsp:nvSpPr>
        <dsp:cNvPr id="0" name=""/>
        <dsp:cNvSpPr/>
      </dsp:nvSpPr>
      <dsp:spPr>
        <a:xfrm>
          <a:off x="5392674" y="0"/>
          <a:ext cx="4462992" cy="892598"/>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US" sz="3600" kern="1200" dirty="0" smtClean="0"/>
            <a:t>Step 2</a:t>
          </a:r>
          <a:endParaRPr lang="en-US" sz="3600" kern="1200" dirty="0"/>
        </a:p>
      </dsp:txBody>
      <dsp:txXfrm>
        <a:off x="5392674" y="0"/>
        <a:ext cx="4462992" cy="89259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07/07/2022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07/07/2022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dirty="0"/>
              <a:t>To change this </a:t>
            </a:r>
            <a:r>
              <a:rPr lang="en-US" dirty="0" smtClean="0"/>
              <a:t>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857250" y="6083698"/>
            <a:ext cx="22630809" cy="861775"/>
          </a:xfrm>
          <a:noFill/>
          <a:ln>
            <a:noFill/>
          </a:ln>
        </p:spPr>
        <p:txBody>
          <a:bodyPr anchor="ctr">
            <a:noAutofit/>
          </a:bodyPr>
          <a:lstStyle>
            <a:lvl1pPr marL="0" indent="0">
              <a:spcBef>
                <a:spcPts val="0"/>
              </a:spcBef>
              <a:buNone/>
              <a:defRPr sz="4800">
                <a:solidFill>
                  <a:schemeClr val="bg1"/>
                </a:solidFill>
              </a:defRPr>
            </a:lvl1pPr>
            <a:lvl2pPr marL="0" indent="0">
              <a:spcBef>
                <a:spcPts val="0"/>
              </a:spcBef>
              <a:buNone/>
              <a:defRPr sz="3200">
                <a:solidFill>
                  <a:schemeClr val="bg1"/>
                </a:solidFill>
              </a:defRPr>
            </a:lvl2pPr>
            <a:lvl3pPr marL="0" indent="0">
              <a:spcBef>
                <a:spcPts val="0"/>
              </a:spcBef>
              <a:buNone/>
              <a:defRPr sz="3200">
                <a:solidFill>
                  <a:schemeClr val="bg1"/>
                </a:solidFill>
              </a:defRPr>
            </a:lvl3pPr>
            <a:lvl4pPr marL="0" indent="0">
              <a:spcBef>
                <a:spcPts val="0"/>
              </a:spcBef>
              <a:buNone/>
              <a:defRPr sz="3200">
                <a:solidFill>
                  <a:schemeClr val="bg1"/>
                </a:solidFill>
              </a:defRPr>
            </a:lvl4pPr>
            <a:lvl5pPr marL="0" indent="0">
              <a:spcBef>
                <a:spcPts val="0"/>
              </a:spcBef>
              <a:buNone/>
              <a:defRPr sz="3200">
                <a:solidFill>
                  <a:schemeClr val="bg1"/>
                </a:solidFill>
              </a:defRPr>
            </a:lvl5pPr>
            <a:lvl6pPr marL="0" indent="0">
              <a:spcBef>
                <a:spcPts val="0"/>
              </a:spcBef>
              <a:buNone/>
              <a:defRPr sz="3200">
                <a:solidFill>
                  <a:schemeClr val="bg1"/>
                </a:solidFill>
              </a:defRPr>
            </a:lvl6pPr>
            <a:lvl7pPr marL="0" indent="0">
              <a:spcBef>
                <a:spcPts val="0"/>
              </a:spcBef>
              <a:buNone/>
              <a:defRPr sz="3200">
                <a:solidFill>
                  <a:schemeClr val="bg1"/>
                </a:solidFill>
              </a:defRPr>
            </a:lvl7pPr>
            <a:lvl8pPr marL="0" indent="0">
              <a:spcBef>
                <a:spcPts val="0"/>
              </a:spcBef>
              <a:buNone/>
              <a:defRPr sz="3200">
                <a:solidFill>
                  <a:schemeClr val="bg1"/>
                </a:solidFill>
              </a:defRPr>
            </a:lvl8pPr>
            <a:lvl9pPr marL="0" indent="0">
              <a:spcBef>
                <a:spcPts val="0"/>
              </a:spcBef>
              <a:buNone/>
              <a:defRPr sz="3200">
                <a:solidFill>
                  <a:schemeClr val="bg1"/>
                </a:solidFill>
              </a:defRPr>
            </a:lvl9pPr>
          </a:lstStyle>
          <a:p>
            <a:pPr lvl="0"/>
            <a:r>
              <a:rPr lang="en-US" dirty="0" smtClean="0"/>
              <a:t>Click to edit Master text styles</a:t>
            </a:r>
          </a:p>
        </p:txBody>
      </p:sp>
      <p:sp>
        <p:nvSpPr>
          <p:cNvPr id="7" name="Text Placeholder 6"/>
          <p:cNvSpPr>
            <a:spLocks noGrp="1"/>
          </p:cNvSpPr>
          <p:nvPr>
            <p:ph type="body" sz="quarter" idx="13" hasCustomPrompt="1"/>
          </p:nvPr>
        </p:nvSpPr>
        <p:spPr>
          <a:xfrm>
            <a:off x="857250" y="7559040"/>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857250" y="9485376"/>
            <a:ext cx="9601200" cy="3643432"/>
          </a:xfrm>
          <a:solidFill>
            <a:schemeClr val="tx2">
              <a:lumMod val="10000"/>
              <a:lumOff val="90000"/>
            </a:schemeClr>
          </a:solidFill>
        </p:spPr>
        <p:txBody>
          <a:bodyPr lIns="365760" rIns="365760" anchor="ctr">
            <a:noAutofit/>
          </a:bodyPr>
          <a:lstStyle>
            <a:lvl1pPr marL="0" indent="0">
              <a:spcBef>
                <a:spcPts val="1600"/>
              </a:spcBef>
              <a:buFont typeface="Arial" panose="020B0604020202020204" pitchFamily="34" charset="0"/>
              <a:buNone/>
              <a:defRPr sz="5867" baseline="0"/>
            </a:lvl1pPr>
            <a:lvl2pPr marL="761981" indent="-761981">
              <a:spcBef>
                <a:spcPts val="1600"/>
              </a:spcBef>
              <a:buFont typeface="Arial" panose="020B0604020202020204" pitchFamily="34" charset="0"/>
              <a:buChar char="•"/>
              <a:defRPr sz="5867"/>
            </a:lvl2pPr>
            <a:lvl3pPr marL="761981" indent="-761981">
              <a:spcBef>
                <a:spcPts val="1600"/>
              </a:spcBef>
              <a:buFont typeface="Arial" panose="020B0604020202020204" pitchFamily="34" charset="0"/>
              <a:buChar char="•"/>
              <a:defRPr sz="5867"/>
            </a:lvl3pPr>
            <a:lvl4pPr marL="0" indent="0">
              <a:spcBef>
                <a:spcPts val="1600"/>
              </a:spcBef>
              <a:buNone/>
              <a:defRPr sz="5867"/>
            </a:lvl4pPr>
            <a:lvl5pPr marL="0" indent="0">
              <a:spcBef>
                <a:spcPts val="1600"/>
              </a:spcBef>
              <a:buNone/>
              <a:defRPr sz="5867"/>
            </a:lvl5pPr>
            <a:lvl6pPr marL="0" indent="0">
              <a:spcBef>
                <a:spcPts val="1600"/>
              </a:spcBef>
              <a:buNone/>
              <a:defRPr sz="5867"/>
            </a:lvl6pPr>
            <a:lvl7pPr marL="0" indent="0">
              <a:spcBef>
                <a:spcPts val="1600"/>
              </a:spcBef>
              <a:buNone/>
              <a:defRPr sz="5867"/>
            </a:lvl7pPr>
            <a:lvl8pPr marL="0" indent="0">
              <a:spcBef>
                <a:spcPts val="1600"/>
              </a:spcBef>
              <a:buNone/>
              <a:defRPr sz="5867"/>
            </a:lvl8pPr>
            <a:lvl9pPr marL="0" indent="0">
              <a:spcBef>
                <a:spcPts val="1600"/>
              </a:spcBef>
              <a:buNone/>
              <a:defRPr sz="5867"/>
            </a:lvl9pPr>
          </a:lstStyle>
          <a:p>
            <a:pPr lvl="0"/>
            <a:r>
              <a:rPr lang="en-US" dirty="0" smtClean="0"/>
              <a:t>Add your question or a statement of the problem here</a:t>
            </a:r>
            <a:endParaRPr lang="en-US" dirty="0"/>
          </a:p>
        </p:txBody>
      </p:sp>
      <p:sp>
        <p:nvSpPr>
          <p:cNvPr id="36" name="Text Placeholder 6"/>
          <p:cNvSpPr>
            <a:spLocks noGrp="1"/>
          </p:cNvSpPr>
          <p:nvPr>
            <p:ph type="body" sz="quarter" idx="37" hasCustomPrompt="1"/>
          </p:nvPr>
        </p:nvSpPr>
        <p:spPr>
          <a:xfrm>
            <a:off x="857250" y="13996416"/>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857250" y="15825216"/>
            <a:ext cx="9601200" cy="374334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857250" y="1993392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857250" y="21921217"/>
            <a:ext cx="9601200" cy="8036615"/>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85725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857250" y="32442912"/>
            <a:ext cx="9601200" cy="972921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165860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1658600" y="9485376"/>
            <a:ext cx="9601200" cy="906074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1658600" y="19104864"/>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1658600" y="21031199"/>
            <a:ext cx="9601200" cy="892663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165860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1658600" y="32442912"/>
            <a:ext cx="9601200" cy="972921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242566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2425660" y="9485376"/>
            <a:ext cx="9601200" cy="9753600"/>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2425660" y="19886445"/>
            <a:ext cx="9601200" cy="6051480"/>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2425660" y="26356795"/>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2425660" y="28283131"/>
            <a:ext cx="9601200" cy="5793048"/>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2425660" y="3429609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2425660" y="36222432"/>
            <a:ext cx="9601200" cy="594969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07/07/2022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24203025" y="1"/>
            <a:ext cx="8715375" cy="5123260"/>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876" userDrawn="1">
          <p15:clr>
            <a:srgbClr val="A4A3A4"/>
          </p15:clr>
        </p15:guide>
        <p15:guide id="2" pos="138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32918400" cy="670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7"/>
          </a:p>
        </p:txBody>
      </p:sp>
      <p:sp>
        <p:nvSpPr>
          <p:cNvPr id="2" name="Title Placeholder 1"/>
          <p:cNvSpPr>
            <a:spLocks noGrp="1"/>
          </p:cNvSpPr>
          <p:nvPr>
            <p:ph type="title"/>
          </p:nvPr>
        </p:nvSpPr>
        <p:spPr bwMode="auto">
          <a:xfrm>
            <a:off x="868680" y="914480"/>
            <a:ext cx="22631400" cy="396232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68680" y="8026400"/>
            <a:ext cx="31192470" cy="31506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50" y="42819597"/>
            <a:ext cx="7406640" cy="609600"/>
          </a:xfrm>
          <a:prstGeom prst="rect">
            <a:avLst/>
          </a:prstGeom>
        </p:spPr>
        <p:txBody>
          <a:bodyPr vert="horz" lIns="91440" tIns="45720" rIns="91440" bIns="45720" rtlCol="0" anchor="ctr"/>
          <a:lstStyle>
            <a:lvl1pPr algn="l">
              <a:defRPr sz="2133">
                <a:solidFill>
                  <a:schemeClr val="tx1">
                    <a:tint val="75000"/>
                  </a:schemeClr>
                </a:solidFill>
              </a:defRPr>
            </a:lvl1pPr>
          </a:lstStyle>
          <a:p>
            <a:fld id="{ECAA57DF-1C19-4726-AB84-014692BAD8F5}" type="datetimeFigureOut">
              <a:rPr lang="en-US" smtClean="0"/>
              <a:pPr/>
              <a:t>07/07/2022</a:t>
            </a:fld>
            <a:endParaRPr lang="en-US"/>
          </a:p>
        </p:txBody>
      </p:sp>
      <p:sp>
        <p:nvSpPr>
          <p:cNvPr id="5" name="Footer Placeholder 4"/>
          <p:cNvSpPr>
            <a:spLocks noGrp="1"/>
          </p:cNvSpPr>
          <p:nvPr>
            <p:ph type="ftr" sz="quarter" idx="3"/>
          </p:nvPr>
        </p:nvSpPr>
        <p:spPr>
          <a:xfrm>
            <a:off x="8263890" y="42819597"/>
            <a:ext cx="16390620" cy="609600"/>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42819597"/>
            <a:ext cx="7406640" cy="609600"/>
          </a:xfrm>
          <a:prstGeom prst="rect">
            <a:avLst/>
          </a:prstGeom>
        </p:spPr>
        <p:txBody>
          <a:bodyPr vert="horz" lIns="91440" tIns="45720" rIns="91440" bIns="45720" rtlCol="0" anchor="ctr"/>
          <a:lstStyle>
            <a:lvl1pPr algn="r">
              <a:defRPr sz="2133">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5981700"/>
            <a:ext cx="32918400" cy="1206501"/>
          </a:xfrm>
          <a:prstGeom prst="rect">
            <a:avLst/>
          </a:prstGeom>
          <a:solidFill>
            <a:srgbClr val="45B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7"/>
          </a:p>
        </p:txBody>
      </p:sp>
      <p:cxnSp>
        <p:nvCxnSpPr>
          <p:cNvPr id="9" name="Straight Connector 8"/>
          <p:cNvCxnSpPr/>
          <p:nvPr userDrawn="1"/>
        </p:nvCxnSpPr>
        <p:spPr>
          <a:xfrm>
            <a:off x="0" y="5981700"/>
            <a:ext cx="32918400" cy="0"/>
          </a:xfrm>
          <a:prstGeom prst="line">
            <a:avLst/>
          </a:prstGeom>
          <a:ln w="114300">
            <a:solidFill>
              <a:schemeClr val="bg1">
                <a:lumMod val="50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5852014" rtl="0" eaLnBrk="1" latinLnBrk="0" hangingPunct="1">
        <a:lnSpc>
          <a:spcPct val="90000"/>
        </a:lnSpc>
        <a:spcBef>
          <a:spcPct val="0"/>
        </a:spcBef>
        <a:buNone/>
        <a:defRPr sz="15333" b="0" kern="1200">
          <a:solidFill>
            <a:schemeClr val="bg1"/>
          </a:solidFill>
          <a:latin typeface="+mj-lt"/>
          <a:ea typeface="+mj-ea"/>
          <a:cs typeface="+mj-cs"/>
        </a:defRPr>
      </a:lvl1pPr>
    </p:titleStyle>
    <p:bodyStyle>
      <a:lvl1pPr marL="609585"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1pPr>
      <a:lvl2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2pPr>
      <a:lvl3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3pPr>
      <a:lvl4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4pPr>
      <a:lvl5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5pPr>
      <a:lvl6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6pPr>
      <a:lvl7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7pPr>
      <a:lvl8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8pPr>
      <a:lvl9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5852014" rtl="0" eaLnBrk="1" latinLnBrk="0" hangingPunct="1">
        <a:defRPr sz="11520" kern="1200">
          <a:solidFill>
            <a:schemeClr val="tx1"/>
          </a:solidFill>
          <a:latin typeface="+mn-lt"/>
          <a:ea typeface="+mn-ea"/>
          <a:cs typeface="+mn-cs"/>
        </a:defRPr>
      </a:lvl1pPr>
      <a:lvl2pPr marL="2926007" algn="l" defTabSz="5852014" rtl="0" eaLnBrk="1" latinLnBrk="0" hangingPunct="1">
        <a:defRPr sz="11520" kern="1200">
          <a:solidFill>
            <a:schemeClr val="tx1"/>
          </a:solidFill>
          <a:latin typeface="+mn-lt"/>
          <a:ea typeface="+mn-ea"/>
          <a:cs typeface="+mn-cs"/>
        </a:defRPr>
      </a:lvl2pPr>
      <a:lvl3pPr marL="5852014" algn="l" defTabSz="5852014" rtl="0" eaLnBrk="1" latinLnBrk="0" hangingPunct="1">
        <a:defRPr sz="11520" kern="1200">
          <a:solidFill>
            <a:schemeClr val="tx1"/>
          </a:solidFill>
          <a:latin typeface="+mn-lt"/>
          <a:ea typeface="+mn-ea"/>
          <a:cs typeface="+mn-cs"/>
        </a:defRPr>
      </a:lvl3pPr>
      <a:lvl4pPr marL="8778021" algn="l" defTabSz="5852014" rtl="0" eaLnBrk="1" latinLnBrk="0" hangingPunct="1">
        <a:defRPr sz="11520" kern="1200">
          <a:solidFill>
            <a:schemeClr val="tx1"/>
          </a:solidFill>
          <a:latin typeface="+mn-lt"/>
          <a:ea typeface="+mn-ea"/>
          <a:cs typeface="+mn-cs"/>
        </a:defRPr>
      </a:lvl4pPr>
      <a:lvl5pPr marL="11704027" algn="l" defTabSz="5852014" rtl="0" eaLnBrk="1" latinLnBrk="0" hangingPunct="1">
        <a:defRPr sz="11520" kern="1200">
          <a:solidFill>
            <a:schemeClr val="tx1"/>
          </a:solidFill>
          <a:latin typeface="+mn-lt"/>
          <a:ea typeface="+mn-ea"/>
          <a:cs typeface="+mn-cs"/>
        </a:defRPr>
      </a:lvl5pPr>
      <a:lvl6pPr marL="14630034" algn="l" defTabSz="5852014" rtl="0" eaLnBrk="1" latinLnBrk="0" hangingPunct="1">
        <a:defRPr sz="11520" kern="1200">
          <a:solidFill>
            <a:schemeClr val="tx1"/>
          </a:solidFill>
          <a:latin typeface="+mn-lt"/>
          <a:ea typeface="+mn-ea"/>
          <a:cs typeface="+mn-cs"/>
        </a:defRPr>
      </a:lvl6pPr>
      <a:lvl7pPr marL="17556041" algn="l" defTabSz="5852014" rtl="0" eaLnBrk="1" latinLnBrk="0" hangingPunct="1">
        <a:defRPr sz="11520" kern="1200">
          <a:solidFill>
            <a:schemeClr val="tx1"/>
          </a:solidFill>
          <a:latin typeface="+mn-lt"/>
          <a:ea typeface="+mn-ea"/>
          <a:cs typeface="+mn-cs"/>
        </a:defRPr>
      </a:lvl7pPr>
      <a:lvl8pPr marL="20482048" algn="l" defTabSz="5852014" rtl="0" eaLnBrk="1" latinLnBrk="0" hangingPunct="1">
        <a:defRPr sz="11520" kern="1200">
          <a:solidFill>
            <a:schemeClr val="tx1"/>
          </a:solidFill>
          <a:latin typeface="+mn-lt"/>
          <a:ea typeface="+mn-ea"/>
          <a:cs typeface="+mn-cs"/>
        </a:defRPr>
      </a:lvl8pPr>
      <a:lvl9pPr marL="23408055" algn="l" defTabSz="5852014" rtl="0" eaLnBrk="1" latinLnBrk="0" hangingPunct="1">
        <a:defRPr sz="1152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824" userDrawn="1">
          <p15:clr>
            <a:srgbClr val="A4A3A4"/>
          </p15:clr>
        </p15:guide>
        <p15:guide id="2" pos="540" userDrawn="1">
          <p15:clr>
            <a:srgbClr val="A4A3A4"/>
          </p15:clr>
        </p15:guide>
        <p15:guide id="3" pos="20196" userDrawn="1">
          <p15:clr>
            <a:srgbClr val="A4A3A4"/>
          </p15:clr>
        </p15:guide>
        <p15:guide id="4" pos="1036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image" Target="../media/image6.png"/><Relationship Id="rId2" Type="http://schemas.openxmlformats.org/officeDocument/2006/relationships/notesSlide" Target="../notesSlides/notesSlide1.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4.png"/><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50" y="4343400"/>
            <a:ext cx="32061150" cy="1314235"/>
          </a:xfrm>
        </p:spPr>
        <p:txBody>
          <a:bodyPr>
            <a:noAutofit/>
          </a:bodyPr>
          <a:lstStyle/>
          <a:p>
            <a:r>
              <a:rPr lang="en-US" sz="9600" dirty="0">
                <a:solidFill>
                  <a:srgbClr val="45B563"/>
                </a:solidFill>
              </a:rPr>
              <a:t>Science Project Title</a:t>
            </a:r>
          </a:p>
        </p:txBody>
      </p:sp>
      <p:sp>
        <p:nvSpPr>
          <p:cNvPr id="23" name="Text Placeholder 22"/>
          <p:cNvSpPr>
            <a:spLocks noGrp="1"/>
          </p:cNvSpPr>
          <p:nvPr>
            <p:ph type="body" sz="quarter" idx="36"/>
          </p:nvPr>
        </p:nvSpPr>
        <p:spPr/>
        <p:txBody>
          <a:bodyPr/>
          <a:lstStyle/>
          <a:p>
            <a:r>
              <a:rPr lang="en-US" dirty="0" smtClean="0">
                <a:solidFill>
                  <a:schemeClr val="bg1"/>
                </a:solidFill>
              </a:rPr>
              <a:t>Your name | Teacher’s name | University</a:t>
            </a:r>
            <a:endParaRPr lang="en-US" dirty="0">
              <a:solidFill>
                <a:schemeClr val="bg1"/>
              </a:solidFill>
            </a:endParaRPr>
          </a:p>
        </p:txBody>
      </p:sp>
      <p:sp>
        <p:nvSpPr>
          <p:cNvPr id="67" name="Text Placeholder 66"/>
          <p:cNvSpPr>
            <a:spLocks noGrp="1"/>
          </p:cNvSpPr>
          <p:nvPr>
            <p:ph type="body" sz="quarter" idx="13"/>
          </p:nvPr>
        </p:nvSpPr>
        <p:spPr/>
        <p:txBody>
          <a:bodyPr/>
          <a:lstStyle/>
          <a:p>
            <a:r>
              <a:rPr lang="en-US" smtClean="0"/>
              <a:t>Problem / Question</a:t>
            </a:r>
            <a:endParaRPr lang="en-US" dirty="0"/>
          </a:p>
        </p:txBody>
      </p:sp>
      <p:sp>
        <p:nvSpPr>
          <p:cNvPr id="69" name="Text Placeholder 68"/>
          <p:cNvSpPr>
            <a:spLocks noGrp="1"/>
          </p:cNvSpPr>
          <p:nvPr>
            <p:ph type="body" sz="quarter" idx="39"/>
          </p:nvPr>
        </p:nvSpPr>
        <p:spPr/>
        <p:txBody>
          <a:bodyPr/>
          <a:lstStyle/>
          <a:p>
            <a:r>
              <a:rPr lang="en-US" dirty="0" smtClean="0"/>
              <a:t>Enter your question here (statement of the problem)</a:t>
            </a:r>
            <a:endParaRPr lang="en-US" dirty="0"/>
          </a:p>
        </p:txBody>
      </p:sp>
      <p:sp>
        <p:nvSpPr>
          <p:cNvPr id="68" name="Text Placeholder 67"/>
          <p:cNvSpPr>
            <a:spLocks noGrp="1"/>
          </p:cNvSpPr>
          <p:nvPr>
            <p:ph type="body" sz="quarter" idx="37"/>
          </p:nvPr>
        </p:nvSpPr>
        <p:spPr>
          <a:gradFill>
            <a:gsLst>
              <a:gs pos="0">
                <a:schemeClr val="tx1">
                  <a:lumMod val="65000"/>
                  <a:lumOff val="35000"/>
                </a:schemeClr>
              </a:gs>
              <a:gs pos="91000">
                <a:schemeClr val="accent1"/>
              </a:gs>
              <a:gs pos="90000">
                <a:schemeClr val="tx1">
                  <a:lumMod val="65000"/>
                  <a:lumOff val="35000"/>
                </a:schemeClr>
              </a:gs>
              <a:gs pos="100000">
                <a:srgbClr val="45B563"/>
              </a:gs>
            </a:gsLst>
          </a:gradFill>
        </p:spPr>
        <p:txBody>
          <a:bodyPr/>
          <a:lstStyle/>
          <a:p>
            <a:r>
              <a:rPr lang="en-US" smtClean="0"/>
              <a:t>Hypothesis</a:t>
            </a:r>
            <a:endParaRPr lang="en-US" dirty="0"/>
          </a:p>
        </p:txBody>
      </p:sp>
      <p:sp>
        <p:nvSpPr>
          <p:cNvPr id="11" name="Content Placeholder 10"/>
          <p:cNvSpPr>
            <a:spLocks noGrp="1"/>
          </p:cNvSpPr>
          <p:nvPr>
            <p:ph sz="quarter" idx="38"/>
          </p:nvPr>
        </p:nvSpPr>
        <p:spPr/>
        <p:txBody>
          <a:bodyPr>
            <a:normAutofit fontScale="92500" lnSpcReduction="20000"/>
          </a:bodyPr>
          <a:lstStyle/>
          <a:p>
            <a:endParaRPr lang="en-US" dirty="0" smtClean="0"/>
          </a:p>
          <a:p>
            <a:r>
              <a:rPr lang="en-US" dirty="0" smtClean="0"/>
              <a:t>Add your answer / solution here</a:t>
            </a:r>
          </a:p>
          <a:p>
            <a:r>
              <a:rPr lang="en-US" dirty="0" smtClean="0"/>
              <a:t>Write hypothesis before you begin the experiment</a:t>
            </a:r>
          </a:p>
          <a:p>
            <a:r>
              <a:rPr lang="en-US" dirty="0" smtClean="0"/>
              <a:t>This should be your best educated guess based on your research</a:t>
            </a:r>
            <a:endParaRPr lang="en-US" dirty="0"/>
          </a:p>
        </p:txBody>
      </p:sp>
      <p:sp>
        <p:nvSpPr>
          <p:cNvPr id="7" name="Text Placeholder 6"/>
          <p:cNvSpPr>
            <a:spLocks noGrp="1"/>
          </p:cNvSpPr>
          <p:nvPr>
            <p:ph type="body" sz="quarter" idx="17"/>
          </p:nvPr>
        </p:nvSpPr>
        <p:spPr/>
        <p:txBody>
          <a:bodyPr/>
          <a:lstStyle/>
          <a:p>
            <a:r>
              <a:rPr lang="en-US" smtClean="0"/>
              <a:t>Project Overview</a:t>
            </a:r>
            <a:endParaRPr lang="en-US" dirty="0"/>
          </a:p>
        </p:txBody>
      </p:sp>
      <p:sp>
        <p:nvSpPr>
          <p:cNvPr id="12" name="Content Placeholder 11"/>
          <p:cNvSpPr>
            <a:spLocks noGrp="1"/>
          </p:cNvSpPr>
          <p:nvPr>
            <p:ph sz="quarter" idx="25"/>
          </p:nvPr>
        </p:nvSpPr>
        <p:spPr/>
        <p:txBody>
          <a:bodyPr/>
          <a:lstStyle/>
          <a:p>
            <a:r>
              <a:rPr lang="en-US" dirty="0" smtClean="0"/>
              <a:t>Add a brief overview or summary of your project. (Use the Bullets button on the Home tab to remove the bullets.)</a:t>
            </a:r>
            <a:endParaRPr lang="en-US" dirty="0"/>
          </a:p>
        </p:txBody>
      </p:sp>
      <p:sp>
        <p:nvSpPr>
          <p:cNvPr id="8" name="Text Placeholder 7"/>
          <p:cNvSpPr>
            <a:spLocks noGrp="1"/>
          </p:cNvSpPr>
          <p:nvPr>
            <p:ph type="body" sz="quarter" idx="19"/>
          </p:nvPr>
        </p:nvSpPr>
        <p:spPr/>
        <p:txBody>
          <a:bodyPr/>
          <a:lstStyle/>
          <a:p>
            <a:r>
              <a:rPr lang="en-US" smtClean="0"/>
              <a:t>Variables / Research</a:t>
            </a:r>
            <a:endParaRPr lang="en-US" dirty="0"/>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378101863"/>
              </p:ext>
            </p:extLst>
          </p:nvPr>
        </p:nvGraphicFramePr>
        <p:xfrm>
          <a:off x="857250" y="32700920"/>
          <a:ext cx="9423519" cy="9730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p:txBody>
          <a:bodyPr/>
          <a:lstStyle/>
          <a:p>
            <a:r>
              <a:rPr lang="en-US" smtClean="0"/>
              <a:t>Materials</a:t>
            </a:r>
            <a:endParaRPr lang="en-US" dirty="0"/>
          </a:p>
        </p:txBody>
      </p:sp>
      <p:graphicFrame>
        <p:nvGraphicFramePr>
          <p:cNvPr id="2" name="Content Placeholder 1" descr="Sample table with 2 columns, 8 rows" title="Table"/>
          <p:cNvGraphicFramePr>
            <a:graphicFrameLocks noGrp="1"/>
          </p:cNvGraphicFramePr>
          <p:nvPr>
            <p:ph sz="quarter" idx="27"/>
            <p:extLst>
              <p:ext uri="{D42A27DB-BD31-4B8C-83A1-F6EECF244321}">
                <p14:modId xmlns:p14="http://schemas.microsoft.com/office/powerpoint/2010/main" val="2163225014"/>
              </p:ext>
            </p:extLst>
          </p:nvPr>
        </p:nvGraphicFramePr>
        <p:xfrm>
          <a:off x="11658600" y="9484784"/>
          <a:ext cx="9601200" cy="9019169"/>
        </p:xfrm>
        <a:graphic>
          <a:graphicData uri="http://schemas.openxmlformats.org/drawingml/2006/table">
            <a:tbl>
              <a:tblPr firstRow="1" bandRow="1">
                <a:tableStyleId>{2D5ABB26-0587-4C30-8999-92F81FD0307C}</a:tableStyleId>
              </a:tblPr>
              <a:tblGrid>
                <a:gridCol w="4800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1109927">
                <a:tc>
                  <a:txBody>
                    <a:bodyPr/>
                    <a:lstStyle/>
                    <a:p>
                      <a:pPr algn="ctr"/>
                      <a:r>
                        <a:rPr lang="en-US" sz="3700" dirty="0" smtClean="0"/>
                        <a:t>Materials (detailed list)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Quantity (be</a:t>
                      </a:r>
                      <a:r>
                        <a:rPr lang="en-US" sz="3700" baseline="0" dirty="0" smtClean="0"/>
                        <a:t> specific)</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109927">
                <a:tc>
                  <a:txBody>
                    <a:bodyPr/>
                    <a:lstStyle/>
                    <a:p>
                      <a:pPr algn="ctr"/>
                      <a:r>
                        <a:rPr lang="en-US" sz="3700" dirty="0" smtClean="0"/>
                        <a:t>Item</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700" dirty="0" smtClean="0"/>
                        <a:t>Amount</a:t>
                      </a:r>
                      <a:endParaRPr lang="en-US" sz="3700" dirty="0"/>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0" name="Text Placeholder 69"/>
          <p:cNvSpPr>
            <a:spLocks noGrp="1"/>
          </p:cNvSpPr>
          <p:nvPr>
            <p:ph type="body" sz="quarter" idx="40"/>
          </p:nvPr>
        </p:nvSpPr>
        <p:spPr>
          <a:gradFill>
            <a:gsLst>
              <a:gs pos="0">
                <a:schemeClr val="tx1">
                  <a:lumMod val="65000"/>
                  <a:lumOff val="35000"/>
                </a:schemeClr>
              </a:gs>
              <a:gs pos="91000">
                <a:schemeClr val="accent1"/>
              </a:gs>
              <a:gs pos="90000">
                <a:schemeClr val="tx1">
                  <a:lumMod val="65000"/>
                  <a:lumOff val="35000"/>
                </a:schemeClr>
              </a:gs>
              <a:gs pos="100000">
                <a:srgbClr val="45B563"/>
              </a:gs>
            </a:gsLst>
          </a:gradFill>
        </p:spPr>
        <p:txBody>
          <a:bodyPr/>
          <a:lstStyle/>
          <a:p>
            <a:r>
              <a:rPr lang="en-US" smtClean="0"/>
              <a:t>Procedure</a:t>
            </a:r>
            <a:endParaRPr lang="en-US" dirty="0"/>
          </a:p>
        </p:txBody>
      </p:sp>
      <p:graphicFrame>
        <p:nvGraphicFramePr>
          <p:cNvPr id="3" name="Content Placeholder 2" descr="Title Picture Lineup" title="SmartArt"/>
          <p:cNvGraphicFramePr>
            <a:graphicFrameLocks noGrp="1"/>
          </p:cNvGraphicFramePr>
          <p:nvPr>
            <p:ph sz="quarter" idx="23"/>
            <p:extLst>
              <p:ext uri="{D42A27DB-BD31-4B8C-83A1-F6EECF244321}">
                <p14:modId xmlns:p14="http://schemas.microsoft.com/office/powerpoint/2010/main" val="1149208914"/>
              </p:ext>
            </p:extLst>
          </p:nvPr>
        </p:nvGraphicFramePr>
        <p:xfrm>
          <a:off x="11216640" y="21031200"/>
          <a:ext cx="10271760" cy="89259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 Placeholder 15"/>
          <p:cNvSpPr>
            <a:spLocks noGrp="1"/>
          </p:cNvSpPr>
          <p:nvPr>
            <p:ph type="body" sz="quarter" idx="29"/>
          </p:nvPr>
        </p:nvSpPr>
        <p:spPr/>
        <p:txBody>
          <a:bodyPr/>
          <a:lstStyle/>
          <a:p>
            <a:r>
              <a:rPr lang="en-US" smtClean="0"/>
              <a:t>Data / Observations</a:t>
            </a:r>
            <a:endParaRPr lang="en-US" dirty="0"/>
          </a:p>
        </p:txBody>
      </p:sp>
      <p:sp>
        <p:nvSpPr>
          <p:cNvPr id="17" name="Content Placeholder 16"/>
          <p:cNvSpPr>
            <a:spLocks noGrp="1"/>
          </p:cNvSpPr>
          <p:nvPr>
            <p:ph sz="quarter" idx="30"/>
          </p:nvPr>
        </p:nvSpPr>
        <p:spPr/>
        <p:txBody>
          <a:bodyPr/>
          <a:lstStyle/>
          <a:p>
            <a:r>
              <a:rPr lang="en-US" dirty="0" smtClean="0"/>
              <a:t>Observation 1</a:t>
            </a:r>
          </a:p>
          <a:p>
            <a:r>
              <a:rPr lang="en-US" dirty="0" smtClean="0"/>
              <a:t>Observation 2</a:t>
            </a:r>
          </a:p>
          <a:p>
            <a:r>
              <a:rPr lang="en-US" dirty="0" smtClean="0"/>
              <a:t>Observation 3</a:t>
            </a:r>
            <a:endParaRPr lang="en-US" dirty="0"/>
          </a:p>
        </p:txBody>
      </p:sp>
      <p:sp>
        <p:nvSpPr>
          <p:cNvPr id="18" name="Text Placeholder 17"/>
          <p:cNvSpPr>
            <a:spLocks noGrp="1"/>
          </p:cNvSpPr>
          <p:nvPr>
            <p:ph type="body" sz="quarter" idx="31"/>
          </p:nvPr>
        </p:nvSpPr>
        <p:spPr/>
        <p:txBody>
          <a:bodyPr/>
          <a:lstStyle/>
          <a:p>
            <a:r>
              <a:rPr lang="en-US" smtClean="0"/>
              <a:t>Results</a:t>
            </a:r>
            <a:endParaRPr lang="en-US" dirty="0"/>
          </a:p>
        </p:txBody>
      </p:sp>
      <p:graphicFrame>
        <p:nvGraphicFramePr>
          <p:cNvPr id="19" name="Content Placeholder 18" descr="Clustered column chart" title="Chart"/>
          <p:cNvGraphicFramePr>
            <a:graphicFrameLocks noGrp="1"/>
          </p:cNvGraphicFramePr>
          <p:nvPr>
            <p:ph sz="quarter" idx="32"/>
            <p:extLst>
              <p:ext uri="{D42A27DB-BD31-4B8C-83A1-F6EECF244321}">
                <p14:modId xmlns:p14="http://schemas.microsoft.com/office/powerpoint/2010/main" val="2404662455"/>
              </p:ext>
            </p:extLst>
          </p:nvPr>
        </p:nvGraphicFramePr>
        <p:xfrm>
          <a:off x="22459950" y="9573453"/>
          <a:ext cx="9566910" cy="9753600"/>
        </p:xfrm>
        <a:graphic>
          <a:graphicData uri="http://schemas.openxmlformats.org/drawingml/2006/chart">
            <c:chart xmlns:c="http://schemas.openxmlformats.org/drawingml/2006/chart" xmlns:r="http://schemas.openxmlformats.org/officeDocument/2006/relationships" r:id="rId13"/>
          </a:graphicData>
        </a:graphic>
      </p:graphicFrame>
      <p:sp>
        <p:nvSpPr>
          <p:cNvPr id="6" name="Content Placeholder 5"/>
          <p:cNvSpPr>
            <a:spLocks noGrp="1"/>
          </p:cNvSpPr>
          <p:nvPr>
            <p:ph sz="quarter" idx="33"/>
          </p:nvPr>
        </p:nvSpPr>
        <p:spPr/>
        <p:txBody>
          <a:bodyPr/>
          <a:lstStyle/>
          <a:p>
            <a:r>
              <a:rPr lang="en-US" dirty="0" smtClean="0"/>
              <a:t>Include results based on your experiments</a:t>
            </a:r>
          </a:p>
          <a:p>
            <a:r>
              <a:rPr lang="en-US" dirty="0" smtClean="0"/>
              <a:t>Result 2</a:t>
            </a:r>
          </a:p>
          <a:p>
            <a:r>
              <a:rPr lang="en-US" dirty="0" smtClean="0"/>
              <a:t>Result 3</a:t>
            </a:r>
            <a:endParaRPr lang="en-US" dirty="0"/>
          </a:p>
        </p:txBody>
      </p:sp>
      <p:sp>
        <p:nvSpPr>
          <p:cNvPr id="71" name="Text Placeholder 70"/>
          <p:cNvSpPr>
            <a:spLocks noGrp="1"/>
          </p:cNvSpPr>
          <p:nvPr>
            <p:ph type="body" sz="quarter" idx="41"/>
          </p:nvPr>
        </p:nvSpPr>
        <p:spPr/>
        <p:txBody>
          <a:bodyPr/>
          <a:lstStyle/>
          <a:p>
            <a:r>
              <a:rPr lang="en-US" smtClean="0"/>
              <a:t>Conclusion</a:t>
            </a:r>
            <a:endParaRPr lang="en-US" dirty="0"/>
          </a:p>
        </p:txBody>
      </p:sp>
      <p:sp>
        <p:nvSpPr>
          <p:cNvPr id="15" name="Content Placeholder 14"/>
          <p:cNvSpPr>
            <a:spLocks noGrp="1"/>
          </p:cNvSpPr>
          <p:nvPr>
            <p:ph sz="quarter" idx="42"/>
          </p:nvPr>
        </p:nvSpPr>
        <p:spPr/>
        <p:txBody>
          <a:bodyPr/>
          <a:lstStyle/>
          <a:p>
            <a:r>
              <a:rPr lang="en-US" smtClean="0"/>
              <a:t>Brief summary of what you discovered based on results</a:t>
            </a:r>
          </a:p>
          <a:p>
            <a:r>
              <a:rPr lang="en-US" smtClean="0"/>
              <a:t>Indicate and explain whether or not the data supports your hypothesis</a:t>
            </a:r>
            <a:endParaRPr lang="en-US" dirty="0"/>
          </a:p>
        </p:txBody>
      </p:sp>
      <p:sp>
        <p:nvSpPr>
          <p:cNvPr id="21" name="Text Placeholder 20"/>
          <p:cNvSpPr>
            <a:spLocks noGrp="1"/>
          </p:cNvSpPr>
          <p:nvPr>
            <p:ph type="body" sz="quarter" idx="34"/>
          </p:nvPr>
        </p:nvSpPr>
        <p:spPr/>
        <p:txBody>
          <a:bodyPr/>
          <a:lstStyle/>
          <a:p>
            <a:r>
              <a:rPr lang="en-US" smtClean="0"/>
              <a:t>Works Cited</a:t>
            </a:r>
            <a:endParaRPr lang="en-US" dirty="0"/>
          </a:p>
        </p:txBody>
      </p:sp>
      <p:sp>
        <p:nvSpPr>
          <p:cNvPr id="22" name="Content Placeholder 21"/>
          <p:cNvSpPr>
            <a:spLocks noGrp="1"/>
          </p:cNvSpPr>
          <p:nvPr>
            <p:ph sz="quarter" idx="35"/>
          </p:nvPr>
        </p:nvSpPr>
        <p:spPr/>
        <p:txBody>
          <a:bodyPr/>
          <a:lstStyle/>
          <a:p>
            <a:r>
              <a:rPr lang="en-US" smtClean="0"/>
              <a:t>Include print and electronic sources in alphabetical order</a:t>
            </a:r>
            <a:endParaRPr lang="en-US" dirty="0"/>
          </a:p>
        </p:txBody>
      </p:sp>
      <p:pic>
        <p:nvPicPr>
          <p:cNvPr id="27" name="Picture 2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904423" y="954899"/>
            <a:ext cx="6891087" cy="2774934"/>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658600" y="588332"/>
            <a:ext cx="3329005" cy="3329005"/>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7315604" y="719978"/>
            <a:ext cx="4645146" cy="3260535"/>
          </a:xfrm>
          <a:prstGeom prst="rect">
            <a:avLst/>
          </a:prstGeom>
        </p:spPr>
      </p:pic>
      <p:pic>
        <p:nvPicPr>
          <p:cNvPr id="30" name="Picture 2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3920621" y="1471742"/>
            <a:ext cx="6645568" cy="1940506"/>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Custom 1">
      <a:dk1>
        <a:srgbClr val="000000"/>
      </a:dk1>
      <a:lt1>
        <a:sysClr val="window" lastClr="FFFFFF"/>
      </a:lt1>
      <a:dk2>
        <a:srgbClr val="000000"/>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TotalTime>
  <Words>271</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Science 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Legion</dc:creator>
  <cp:lastModifiedBy>Armend Meha</cp:lastModifiedBy>
  <cp:revision>12</cp:revision>
  <dcterms:created xsi:type="dcterms:W3CDTF">2013-01-20T21:20:28Z</dcterms:created>
  <dcterms:modified xsi:type="dcterms:W3CDTF">2022-07-07T20:37:36Z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