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1OfD3JmMV4nZC6D2rb3F5HoDo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641D72-8ADA-4F12-AA7D-ABEF248EE7C1}">
  <a:tblStyle styleId="{44641D72-8ADA-4F12-AA7D-ABEF248EE7C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8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0" Type="http://customschemas.google.com/relationships/presentationmetadata" Target="metadata"/><Relationship Id="rId4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/>
          <p:nvPr/>
        </p:nvSpPr>
        <p:spPr>
          <a:xfrm>
            <a:off x="3" y="926518"/>
            <a:ext cx="6857999" cy="5307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1" y="3181597"/>
            <a:ext cx="6858000" cy="1192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marR="0" lvl="0" indent="-228594" algn="ctr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L="914377" marR="0" lvl="1" indent="-34289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32384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31431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31431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31431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31431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31431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31431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" y="2168109"/>
            <a:ext cx="6857999" cy="960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7" name="Google Shape;17;p4"/>
          <p:cNvSpPr txBox="1"/>
          <p:nvPr/>
        </p:nvSpPr>
        <p:spPr>
          <a:xfrm>
            <a:off x="3" y="966847"/>
            <a:ext cx="6857999" cy="441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sz="4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4"/>
          <p:cNvSpPr txBox="1"/>
          <p:nvPr/>
        </p:nvSpPr>
        <p:spPr>
          <a:xfrm>
            <a:off x="0" y="1111841"/>
            <a:ext cx="68580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sq-AL" sz="20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INTERNATIONAL CONFERENCE ON </a:t>
            </a:r>
            <a:r>
              <a:rPr lang="en-US" sz="20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r>
              <a:rPr lang="sq-AL" sz="2000" b="1" i="0" u="none" strike="noStrike" cap="none" dirty="0" smtClean="0">
                <a:solidFill>
                  <a:srgbClr val="00B050"/>
                </a:solidFill>
                <a:effectLst/>
                <a:latin typeface="Arial"/>
                <a:ea typeface="Arial"/>
                <a:cs typeface="Arial"/>
                <a:sym typeface="Arial"/>
              </a:rPr>
              <a:t>RENEWABLE ENERGIES</a:t>
            </a:r>
            <a:r>
              <a:rPr lang="en-US" sz="2000" b="1" i="0" u="none" strike="noStrike" cap="none" dirty="0" smtClean="0">
                <a:solidFill>
                  <a:srgbClr val="00B05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q-AL" sz="2000" b="1" i="0" u="none" strike="noStrike" cap="none" dirty="0" smtClean="0">
                <a:solidFill>
                  <a:srgbClr val="00B050"/>
                </a:solidFill>
                <a:effectLst/>
                <a:latin typeface="Arial"/>
                <a:ea typeface="Arial"/>
                <a:cs typeface="Arial"/>
                <a:sym typeface="Arial"/>
              </a:rPr>
              <a:t>AND SMART TECHNOLOGIES</a:t>
            </a:r>
            <a:endParaRPr lang="en-US" sz="2000" b="1" i="0" u="none" strike="noStrike" cap="none" dirty="0">
              <a:solidFill>
                <a:srgbClr val="00B05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" name="Google Shape;20;p4"/>
          <p:cNvGraphicFramePr/>
          <p:nvPr>
            <p:extLst>
              <p:ext uri="{D42A27DB-BD31-4B8C-83A1-F6EECF244321}">
                <p14:modId xmlns:p14="http://schemas.microsoft.com/office/powerpoint/2010/main" val="3213875489"/>
              </p:ext>
            </p:extLst>
          </p:nvPr>
        </p:nvGraphicFramePr>
        <p:xfrm>
          <a:off x="2985135" y="4547623"/>
          <a:ext cx="3872877" cy="354578"/>
        </p:xfrm>
        <a:graphic>
          <a:graphicData uri="http://schemas.openxmlformats.org/drawingml/2006/table">
            <a:tbl>
              <a:tblPr firstRow="1" bandRow="1">
                <a:noFill/>
                <a:tableStyleId>{44641D72-8ADA-4F12-AA7D-ABEF248EE7C1}</a:tableStyleId>
              </a:tblPr>
              <a:tblGrid>
                <a:gridCol w="2235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57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dirty="0">
                        <a:solidFill>
                          <a:srgbClr val="3A3838"/>
                        </a:solidFill>
                      </a:endParaRPr>
                    </a:p>
                  </a:txBody>
                  <a:tcPr marL="68588" marR="68588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www.ic-rest.org</a:t>
                      </a:r>
                      <a:endParaRPr sz="10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68588" marR="68588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90" y="301329"/>
            <a:ext cx="939493" cy="3932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594" y="344647"/>
            <a:ext cx="1086586" cy="3396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465" y="256964"/>
            <a:ext cx="439696" cy="5149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143" y="278264"/>
            <a:ext cx="493469" cy="364262"/>
          </a:xfrm>
          <a:prstGeom prst="rect">
            <a:avLst/>
          </a:prstGeom>
        </p:spPr>
      </p:pic>
      <p:graphicFrame>
        <p:nvGraphicFramePr>
          <p:cNvPr id="22" name="Google Shape;20;p4"/>
          <p:cNvGraphicFramePr/>
          <p:nvPr userDrawn="1">
            <p:extLst>
              <p:ext uri="{D42A27DB-BD31-4B8C-83A1-F6EECF244321}">
                <p14:modId xmlns:p14="http://schemas.microsoft.com/office/powerpoint/2010/main" val="2788193297"/>
              </p:ext>
            </p:extLst>
          </p:nvPr>
        </p:nvGraphicFramePr>
        <p:xfrm>
          <a:off x="79782" y="4547621"/>
          <a:ext cx="4070577" cy="489325"/>
        </p:xfrm>
        <a:graphic>
          <a:graphicData uri="http://schemas.openxmlformats.org/drawingml/2006/table">
            <a:tbl>
              <a:tblPr firstRow="1" bandRow="1">
                <a:noFill/>
                <a:tableStyleId>{44641D72-8ADA-4F12-AA7D-ABEF248EE7C1}</a:tableStyleId>
              </a:tblPr>
              <a:tblGrid>
                <a:gridCol w="2349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325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B050"/>
                          </a:solidFill>
                        </a:rPr>
                        <a:t>Faculty of Electrical Engineering</a:t>
                      </a:r>
                    </a:p>
                  </a:txBody>
                  <a:tcPr marL="68588" marR="68588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00B050"/>
                        </a:solidFill>
                      </a:endParaRPr>
                    </a:p>
                  </a:txBody>
                  <a:tcPr marL="68588" marR="68588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 userDrawn="1"/>
        </p:nvSpPr>
        <p:spPr>
          <a:xfrm>
            <a:off x="685800" y="4636836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28-29th July 2022,</a:t>
            </a:r>
          </a:p>
          <a:p>
            <a:pPr algn="ctr"/>
            <a:r>
              <a:rPr lang="en-US" sz="1000" dirty="0" smtClean="0"/>
              <a:t>Tirana, Albania</a:t>
            </a:r>
            <a:endParaRPr lang="en-US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userDrawn="1">
  <p:cSld name="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252376" y="1016813"/>
            <a:ext cx="6353252" cy="3615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89" marR="0" lvl="0" indent="-380990" algn="l" rtl="0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defRPr>
            </a:lvl1pPr>
            <a:lvl2pPr marL="914377" marR="0" lvl="1" indent="-35559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35559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35559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35559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35559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35559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35559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35559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5" name="Google Shape;25;p5"/>
          <p:cNvSpPr txBox="1">
            <a:spLocks noGrp="1"/>
          </p:cNvSpPr>
          <p:nvPr>
            <p:ph type="dt" idx="10"/>
          </p:nvPr>
        </p:nvSpPr>
        <p:spPr>
          <a:xfrm>
            <a:off x="252377" y="4767263"/>
            <a:ext cx="1035251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5"/>
          <p:cNvSpPr txBox="1">
            <a:spLocks noGrp="1"/>
          </p:cNvSpPr>
          <p:nvPr>
            <p:ph type="ftr" idx="11"/>
          </p:nvPr>
        </p:nvSpPr>
        <p:spPr>
          <a:xfrm>
            <a:off x="1399591" y="4767263"/>
            <a:ext cx="448569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>
                <a:solidFill>
                  <a:srgbClr val="3A383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5941267" y="4767263"/>
            <a:ext cx="664358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Google Shape;29;p6"/>
          <p:cNvSpPr txBox="1">
            <a:spLocks noGrp="1"/>
          </p:cNvSpPr>
          <p:nvPr>
            <p:ph type="title"/>
          </p:nvPr>
        </p:nvSpPr>
        <p:spPr>
          <a:xfrm>
            <a:off x="102142" y="95094"/>
            <a:ext cx="6653720" cy="577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2400" b="1" i="0" u="none" strike="noStrike" cap="none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dt" idx="10"/>
          </p:nvPr>
        </p:nvSpPr>
        <p:spPr>
          <a:xfrm>
            <a:off x="252377" y="4767263"/>
            <a:ext cx="1035251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ftr" idx="11"/>
          </p:nvPr>
        </p:nvSpPr>
        <p:spPr>
          <a:xfrm>
            <a:off x="1399591" y="4767263"/>
            <a:ext cx="448569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14;p4"/>
          <p:cNvSpPr/>
          <p:nvPr userDrawn="1"/>
        </p:nvSpPr>
        <p:spPr>
          <a:xfrm>
            <a:off x="3" y="695649"/>
            <a:ext cx="6857999" cy="5307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"/>
          <p:cNvSpPr txBox="1"/>
          <p:nvPr/>
        </p:nvSpPr>
        <p:spPr>
          <a:xfrm>
            <a:off x="-1143000" y="3251506"/>
            <a:ext cx="9144000" cy="495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dirty="0"/>
              <a:t>Your name | Teacher’s name | University</a:t>
            </a:r>
            <a:endParaRPr lang="en-US" sz="2000" dirty="0"/>
          </a:p>
        </p:txBody>
      </p:sp>
      <p:sp>
        <p:nvSpPr>
          <p:cNvPr id="38" name="Google Shape;38;p1"/>
          <p:cNvSpPr txBox="1"/>
          <p:nvPr/>
        </p:nvSpPr>
        <p:spPr>
          <a:xfrm>
            <a:off x="-988729" y="2374408"/>
            <a:ext cx="8835461" cy="71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</a:rPr>
              <a:t>Science Project Title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2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</Words>
  <Application>Microsoft Office PowerPoint</Application>
  <PresentationFormat>Custom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Jano Gebelein</dc:creator>
  <cp:lastModifiedBy>Armend Meha</cp:lastModifiedBy>
  <cp:revision>6</cp:revision>
  <dcterms:created xsi:type="dcterms:W3CDTF">2016-09-12T10:42:56Z</dcterms:created>
  <dcterms:modified xsi:type="dcterms:W3CDTF">2022-07-07T20:34:44Z</dcterms:modified>
</cp:coreProperties>
</file>